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31" y="801488"/>
            <a:ext cx="5540581" cy="49749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AFB47D6-10C3-4B64-BFA9-3AB153B4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9" y="230659"/>
            <a:ext cx="9208558" cy="63966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0227CF-99DF-48E9-B10E-E99EF6D2973E}"/>
              </a:ext>
            </a:extLst>
          </p:cNvPr>
          <p:cNvSpPr txBox="1"/>
          <p:nvPr/>
        </p:nvSpPr>
        <p:spPr>
          <a:xfrm>
            <a:off x="9654745" y="2982097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Connexion et favoris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1DE34D-5DF6-4C17-A4A0-D0C8FD3BAF0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8117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79BF33-DB9B-4078-916A-3639A749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58" y="329513"/>
            <a:ext cx="9092089" cy="42663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2AA2EB-631F-4219-AD88-B4E55FECA6B2}"/>
              </a:ext>
            </a:extLst>
          </p:cNvPr>
          <p:cNvSpPr txBox="1"/>
          <p:nvPr/>
        </p:nvSpPr>
        <p:spPr>
          <a:xfrm>
            <a:off x="2479589" y="4934465"/>
            <a:ext cx="5914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Contact et à propos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9E50BC-DA7B-4DD7-9E61-036E86BED925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6020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FE2BBD-1F38-4242-8D31-0AE1EB23078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357ADD-16F6-4BF4-B161-179F0785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66" y="1339190"/>
            <a:ext cx="9368884" cy="52505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18D4-0312-47BC-AB9F-1EC14428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72" y="634312"/>
            <a:ext cx="2865840" cy="53834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AFBA8A-8E57-461E-BE40-C0EDF086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536" y="4755807"/>
            <a:ext cx="6903308" cy="1193100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4242487" y="1804086"/>
            <a:ext cx="601362" cy="43660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7290485" y="4157022"/>
            <a:ext cx="1285103" cy="47779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4893276" y="1606889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6038335" y="3326025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0305C3-6E3E-406C-B291-BEDDBC8FBDD5}"/>
              </a:ext>
            </a:extLst>
          </p:cNvPr>
          <p:cNvSpPr/>
          <p:nvPr/>
        </p:nvSpPr>
        <p:spPr>
          <a:xfrm>
            <a:off x="10519718" y="5082745"/>
            <a:ext cx="1359243" cy="10709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C8CFE-BBF6-4503-B4FF-702FC2F664DE}"/>
              </a:ext>
            </a:extLst>
          </p:cNvPr>
          <p:cNvCxnSpPr>
            <a:endCxn id="12" idx="1"/>
          </p:cNvCxnSpPr>
          <p:nvPr/>
        </p:nvCxnSpPr>
        <p:spPr>
          <a:xfrm>
            <a:off x="8806249" y="3912973"/>
            <a:ext cx="1912526" cy="1326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5" y="1268627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785" y="1268627"/>
            <a:ext cx="2760120" cy="52104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EEA9C-509A-4BE2-8C5A-123B79C9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Moodboard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D76D0D-EF2F-4788-9664-05BD422E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48" y="1203055"/>
            <a:ext cx="10047135" cy="56549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96FC07-9515-4792-86A2-D19FD345F25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9132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97B81-32C2-4BE4-9463-BCB028A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Style </a:t>
            </a:r>
            <a:r>
              <a:rPr lang="fr-FR" u="sng" dirty="0" err="1">
                <a:latin typeface="Arial Black" panose="020B0A04020102020204" pitchFamily="34" charset="0"/>
              </a:rPr>
              <a:t>tile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962BA7-35E9-4639-93F8-60DA151E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10" y="1229400"/>
            <a:ext cx="9840317" cy="55462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1B3B41A-AEBE-4478-8D99-5A1A5C86DF1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333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B20698-888C-4013-8F47-CB52EB50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7" y="1433626"/>
            <a:ext cx="8839199" cy="4971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B5FED7-AB40-4424-98C8-C8B30E031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274" y="1207267"/>
            <a:ext cx="2670277" cy="542437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C7045-6653-483D-A339-FDFE3578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135" y="2125096"/>
            <a:ext cx="3855308" cy="44756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2B5958-FD14-4FD8-809E-46B35C1E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8" y="1210648"/>
            <a:ext cx="3710796" cy="552347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3683374" y="157367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Interface 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5414375" y="3919349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4217773" y="2529016"/>
            <a:ext cx="800131" cy="899984"/>
          </a:xfrm>
          <a:prstGeom prst="ben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6694924" y="4400851"/>
            <a:ext cx="947351" cy="907678"/>
          </a:xfrm>
          <a:prstGeom prst="bent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28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72" y="521043"/>
            <a:ext cx="3818873" cy="3429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4763B58-6D24-49F9-9A0E-BA4BB7DF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50" y="620810"/>
            <a:ext cx="4091502" cy="2808190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22D01A2-746A-48E3-A12B-2C71CC85B7EA}"/>
              </a:ext>
            </a:extLst>
          </p:cNvPr>
          <p:cNvSpPr/>
          <p:nvPr/>
        </p:nvSpPr>
        <p:spPr>
          <a:xfrm>
            <a:off x="5321644" y="1647568"/>
            <a:ext cx="1046205" cy="108739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B23468-8A01-4411-A886-6FB74CAC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17" y="1055823"/>
            <a:ext cx="3397996" cy="22708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19D7DF5-5F2E-4D9B-82DC-C2FCC4B85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315" y="4425777"/>
            <a:ext cx="2100647" cy="21006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411139-BD81-41BC-952F-C2E040577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182" y="4340658"/>
            <a:ext cx="4037127" cy="22708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54" y="4528365"/>
            <a:ext cx="2867025" cy="1590675"/>
          </a:xfrm>
          <a:prstGeom prst="rect">
            <a:avLst/>
          </a:prstGeom>
        </p:spPr>
      </p:pic>
      <p:sp>
        <p:nvSpPr>
          <p:cNvPr id="20" name="Flèche : demi-tour 19">
            <a:extLst>
              <a:ext uri="{FF2B5EF4-FFF2-40B4-BE49-F238E27FC236}">
                <a16:creationId xmlns:a16="http://schemas.microsoft.com/office/drawing/2014/main" id="{EAE6C274-44CD-4EAF-B615-51E366893188}"/>
              </a:ext>
            </a:extLst>
          </p:cNvPr>
          <p:cNvSpPr/>
          <p:nvPr/>
        </p:nvSpPr>
        <p:spPr>
          <a:xfrm rot="5400000">
            <a:off x="9778312" y="3253947"/>
            <a:ext cx="2430165" cy="1474573"/>
          </a:xfrm>
          <a:prstGeom prst="utur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559114" y="4110681"/>
            <a:ext cx="1178010" cy="73866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17648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452550" y="3429000"/>
            <a:ext cx="1256271" cy="267523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6133070" y="4248279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6EAC101-FD72-403C-99FE-323C033CA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820" y="2291790"/>
            <a:ext cx="996780" cy="99678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781" y="1361230"/>
            <a:ext cx="2857899" cy="28578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742" y="2291790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761157" y="778860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2998571" y="1382627"/>
            <a:ext cx="2166552" cy="8309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86" y="373883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3CE704-8655-471A-9A42-AA789CAD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070" y="2343703"/>
            <a:ext cx="8947150" cy="274042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99E4F63-9B54-4070-86D6-AC5580EC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6" y="178839"/>
            <a:ext cx="8138984" cy="65003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D12430-8B8C-4995-AB40-D705456D0A43}"/>
              </a:ext>
            </a:extLst>
          </p:cNvPr>
          <p:cNvSpPr txBox="1"/>
          <p:nvPr/>
        </p:nvSpPr>
        <p:spPr>
          <a:xfrm>
            <a:off x="8971006" y="3130378"/>
            <a:ext cx="2446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Recherche et navigation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D183E4-EE75-4458-BECD-CF86C4094B5D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78210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</TotalTime>
  <Words>97</Words>
  <Application>Microsoft Office PowerPoint</Application>
  <PresentationFormat>Grand écran</PresentationFormat>
  <Paragraphs>54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Century Gothic</vt:lpstr>
      <vt:lpstr>Wingdings 3</vt:lpstr>
      <vt:lpstr>Ion</vt:lpstr>
      <vt:lpstr>Présentation PowerPoint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Présentation PowerPoint</vt:lpstr>
      <vt:lpstr>Présentation PowerPoint</vt:lpstr>
      <vt:lpstr>Présentation PowerPoint</vt:lpstr>
      <vt:lpstr>Zoning:</vt:lpstr>
      <vt:lpstr>Présentation PowerPoint</vt:lpstr>
      <vt:lpstr>Wireframe:</vt:lpstr>
      <vt:lpstr>Moodboard:</vt:lpstr>
      <vt:lpstr>Style tile:</vt:lpstr>
      <vt:lpstr>Mockup:</vt:lpstr>
      <vt:lpstr>Use case: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Utilisateur</cp:lastModifiedBy>
  <cp:revision>12</cp:revision>
  <dcterms:created xsi:type="dcterms:W3CDTF">2024-07-27T19:11:05Z</dcterms:created>
  <dcterms:modified xsi:type="dcterms:W3CDTF">2024-07-27T20:57:33Z</dcterms:modified>
</cp:coreProperties>
</file>